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80" r:id="rId2"/>
    <p:sldId id="281" r:id="rId3"/>
    <p:sldId id="282" r:id="rId4"/>
    <p:sldId id="283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2E3DC0-5E29-4E57-A3A6-1EE667B38E50}" v="1" dt="2023-03-22T18:24:35.947"/>
  </p1510:revLst>
</p1510:revInfo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0" d="100"/>
          <a:sy n="80" d="100"/>
        </p:scale>
        <p:origin x="244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al O'Caoimh" userId="28b643ecedfe1ec1" providerId="LiveId" clId="{982E3DC0-5E29-4E57-A3A6-1EE667B38E50}"/>
    <pc:docChg chg="custSel addSld delSld modSld">
      <pc:chgData name="Cathal O'Caoimh" userId="28b643ecedfe1ec1" providerId="LiveId" clId="{982E3DC0-5E29-4E57-A3A6-1EE667B38E50}" dt="2023-03-22T18:35:12.464" v="985" actId="20577"/>
      <pc:docMkLst>
        <pc:docMk/>
      </pc:docMkLst>
      <pc:sldChg chg="del">
        <pc:chgData name="Cathal O'Caoimh" userId="28b643ecedfe1ec1" providerId="LiveId" clId="{982E3DC0-5E29-4E57-A3A6-1EE667B38E50}" dt="2023-03-22T18:18:44.884" v="248" actId="2696"/>
        <pc:sldMkLst>
          <pc:docMk/>
          <pc:sldMk cId="1727852844" sldId="269"/>
        </pc:sldMkLst>
      </pc:sldChg>
      <pc:sldChg chg="del">
        <pc:chgData name="Cathal O'Caoimh" userId="28b643ecedfe1ec1" providerId="LiveId" clId="{982E3DC0-5E29-4E57-A3A6-1EE667B38E50}" dt="2023-03-22T17:45:45.730" v="2" actId="2696"/>
        <pc:sldMkLst>
          <pc:docMk/>
          <pc:sldMk cId="2088959167" sldId="270"/>
        </pc:sldMkLst>
      </pc:sldChg>
      <pc:sldChg chg="del">
        <pc:chgData name="Cathal O'Caoimh" userId="28b643ecedfe1ec1" providerId="LiveId" clId="{982E3DC0-5E29-4E57-A3A6-1EE667B38E50}" dt="2023-03-22T17:45:49.664" v="3" actId="2696"/>
        <pc:sldMkLst>
          <pc:docMk/>
          <pc:sldMk cId="30726060" sldId="271"/>
        </pc:sldMkLst>
      </pc:sldChg>
      <pc:sldChg chg="del">
        <pc:chgData name="Cathal O'Caoimh" userId="28b643ecedfe1ec1" providerId="LiveId" clId="{982E3DC0-5E29-4E57-A3A6-1EE667B38E50}" dt="2023-03-22T17:45:53.060" v="4" actId="2696"/>
        <pc:sldMkLst>
          <pc:docMk/>
          <pc:sldMk cId="3867255876" sldId="272"/>
        </pc:sldMkLst>
      </pc:sldChg>
      <pc:sldChg chg="del">
        <pc:chgData name="Cathal O'Caoimh" userId="28b643ecedfe1ec1" providerId="LiveId" clId="{982E3DC0-5E29-4E57-A3A6-1EE667B38E50}" dt="2023-03-22T17:45:57.229" v="5" actId="2696"/>
        <pc:sldMkLst>
          <pc:docMk/>
          <pc:sldMk cId="3448100238" sldId="273"/>
        </pc:sldMkLst>
      </pc:sldChg>
      <pc:sldChg chg="del">
        <pc:chgData name="Cathal O'Caoimh" userId="28b643ecedfe1ec1" providerId="LiveId" clId="{982E3DC0-5E29-4E57-A3A6-1EE667B38E50}" dt="2023-03-22T17:46:00.373" v="6" actId="2696"/>
        <pc:sldMkLst>
          <pc:docMk/>
          <pc:sldMk cId="1421012862" sldId="274"/>
        </pc:sldMkLst>
      </pc:sldChg>
      <pc:sldChg chg="modSp mod">
        <pc:chgData name="Cathal O'Caoimh" userId="28b643ecedfe1ec1" providerId="LiveId" clId="{982E3DC0-5E29-4E57-A3A6-1EE667B38E50}" dt="2023-03-22T17:46:38.878" v="10" actId="20577"/>
        <pc:sldMkLst>
          <pc:docMk/>
          <pc:sldMk cId="1566073541" sldId="280"/>
        </pc:sldMkLst>
        <pc:spChg chg="mod">
          <ac:chgData name="Cathal O'Caoimh" userId="28b643ecedfe1ec1" providerId="LiveId" clId="{982E3DC0-5E29-4E57-A3A6-1EE667B38E50}" dt="2023-03-22T17:46:38.878" v="10" actId="20577"/>
          <ac:spMkLst>
            <pc:docMk/>
            <pc:sldMk cId="1566073541" sldId="280"/>
            <ac:spMk id="4" creationId="{00000000-0000-0000-0000-000000000000}"/>
          </ac:spMkLst>
        </pc:spChg>
      </pc:sldChg>
      <pc:sldChg chg="modSp mod">
        <pc:chgData name="Cathal O'Caoimh" userId="28b643ecedfe1ec1" providerId="LiveId" clId="{982E3DC0-5E29-4E57-A3A6-1EE667B38E50}" dt="2023-03-22T18:19:45.099" v="252" actId="5793"/>
        <pc:sldMkLst>
          <pc:docMk/>
          <pc:sldMk cId="1897986514" sldId="281"/>
        </pc:sldMkLst>
        <pc:spChg chg="mod">
          <ac:chgData name="Cathal O'Caoimh" userId="28b643ecedfe1ec1" providerId="LiveId" clId="{982E3DC0-5E29-4E57-A3A6-1EE667B38E50}" dt="2023-03-22T18:19:45.099" v="252" actId="5793"/>
          <ac:spMkLst>
            <pc:docMk/>
            <pc:sldMk cId="1897986514" sldId="281"/>
            <ac:spMk id="2" creationId="{00000000-0000-0000-0000-000000000000}"/>
          </ac:spMkLst>
        </pc:spChg>
      </pc:sldChg>
      <pc:sldChg chg="modSp mod">
        <pc:chgData name="Cathal O'Caoimh" userId="28b643ecedfe1ec1" providerId="LiveId" clId="{982E3DC0-5E29-4E57-A3A6-1EE667B38E50}" dt="2023-03-22T18:35:12.464" v="985" actId="20577"/>
        <pc:sldMkLst>
          <pc:docMk/>
          <pc:sldMk cId="2317953437" sldId="282"/>
        </pc:sldMkLst>
        <pc:spChg chg="mod">
          <ac:chgData name="Cathal O'Caoimh" userId="28b643ecedfe1ec1" providerId="LiveId" clId="{982E3DC0-5E29-4E57-A3A6-1EE667B38E50}" dt="2023-03-22T18:35:12.464" v="985" actId="20577"/>
          <ac:spMkLst>
            <pc:docMk/>
            <pc:sldMk cId="2317953437" sldId="282"/>
            <ac:spMk id="2" creationId="{00000000-0000-0000-0000-000000000000}"/>
          </ac:spMkLst>
        </pc:spChg>
      </pc:sldChg>
      <pc:sldChg chg="modSp add mod">
        <pc:chgData name="Cathal O'Caoimh" userId="28b643ecedfe1ec1" providerId="LiveId" clId="{982E3DC0-5E29-4E57-A3A6-1EE667B38E50}" dt="2023-03-22T18:33:57.050" v="969" actId="20577"/>
        <pc:sldMkLst>
          <pc:docMk/>
          <pc:sldMk cId="78161529" sldId="283"/>
        </pc:sldMkLst>
        <pc:spChg chg="mod">
          <ac:chgData name="Cathal O'Caoimh" userId="28b643ecedfe1ec1" providerId="LiveId" clId="{982E3DC0-5E29-4E57-A3A6-1EE667B38E50}" dt="2023-03-22T18:33:57.050" v="969" actId="20577"/>
          <ac:spMkLst>
            <pc:docMk/>
            <pc:sldMk cId="78161529" sldId="283"/>
            <ac:spMk id="2" creationId="{00000000-0000-0000-0000-000000000000}"/>
          </ac:spMkLst>
        </pc:spChg>
        <pc:spChg chg="mod">
          <ac:chgData name="Cathal O'Caoimh" userId="28b643ecedfe1ec1" providerId="LiveId" clId="{982E3DC0-5E29-4E57-A3A6-1EE667B38E50}" dt="2023-03-22T18:20:12.909" v="267" actId="20577"/>
          <ac:spMkLst>
            <pc:docMk/>
            <pc:sldMk cId="78161529" sldId="283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5CB2E47-6F41-409B-AD22-834AE1EFF186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180BE5A-9D85-4716-9443-9D9E66ACB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78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AD6744A-403D-42A1-BFE7-61DA46EE7C6C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1E05635-4EFD-4447-A451-86C57984F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0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grayWhite"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solidFill>
            <a:schemeClr val="accent1">
              <a:lumMod val="75000"/>
            </a:schemeClr>
          </a:solidFill>
        </p:spPr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9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3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8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3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2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4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7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0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57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3/22/2023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7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>
            <a:lumMod val="75000"/>
          </a:schemeClr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>
            <a:lumMod val="75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lumMod val="60000"/>
            <a:lumOff val="4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>
            <a:lumMod val="75000"/>
          </a:schemeClr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lumMod val="75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26030" indent="-285750" algn="l" rtl="0" eaLnBrk="1" latinLnBrk="0" hangingPunct="1">
        <a:spcBef>
          <a:spcPts val="370"/>
        </a:spcBef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Irish Waterski and Wakeboard Federation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Governance Report - 2022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D0E7A9-45FE-4FC4-BA4F-A5A9DD27F6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283" y="5620876"/>
            <a:ext cx="3571240" cy="76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7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 Report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Eight board meetings held in 2022</a:t>
            </a:r>
          </a:p>
          <a:p>
            <a:pPr>
              <a:lnSpc>
                <a:spcPct val="150000"/>
              </a:lnSpc>
            </a:pPr>
            <a:r>
              <a:rPr lang="en-US" dirty="0"/>
              <a:t>Huge time commitment from Miriam, Jackie, Dianne and the two </a:t>
            </a:r>
            <a:r>
              <a:rPr lang="en-US" dirty="0" err="1"/>
              <a:t>Davids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Ultimately, concluded that we complied with Governance Code for Sport. </a:t>
            </a:r>
          </a:p>
          <a:p>
            <a:pPr>
              <a:lnSpc>
                <a:spcPct val="150000"/>
              </a:lnSpc>
            </a:pPr>
            <a:r>
              <a:rPr lang="en-US" dirty="0"/>
              <a:t>In previous years we focused on creating policies but in 2022 we had to embed those policies throughout the IrWWF. </a:t>
            </a:r>
          </a:p>
          <a:p>
            <a:pPr>
              <a:lnSpc>
                <a:spcPct val="150000"/>
              </a:lnSpc>
            </a:pPr>
            <a:r>
              <a:rPr lang="en-US" dirty="0"/>
              <a:t>Our biggest weakness is GDPR. Lots of progress but more to be done.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FD5F9D-B634-4560-9F24-4872222C00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283" y="5620876"/>
            <a:ext cx="3571240" cy="76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98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 Report (2)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During 2022, Jackie and Paul joined the board. </a:t>
            </a:r>
          </a:p>
          <a:p>
            <a:pPr>
              <a:lnSpc>
                <a:spcPct val="150000"/>
              </a:lnSpc>
            </a:pPr>
            <a:r>
              <a:rPr lang="en-US" dirty="0"/>
              <a:t>Paul had to resign when re-appointed as President.</a:t>
            </a:r>
          </a:p>
          <a:p>
            <a:pPr>
              <a:lnSpc>
                <a:spcPct val="150000"/>
              </a:lnSpc>
            </a:pPr>
            <a:r>
              <a:rPr lang="en-US" dirty="0"/>
              <a:t>The board was sorry that Dianne stepped down in December. </a:t>
            </a:r>
          </a:p>
          <a:p>
            <a:pPr>
              <a:lnSpc>
                <a:spcPct val="150000"/>
              </a:lnSpc>
            </a:pPr>
            <a:r>
              <a:rPr lang="en-US" dirty="0"/>
              <a:t>In 2023, we want to appoint two new directors to bring board to six. </a:t>
            </a:r>
          </a:p>
          <a:p>
            <a:pPr>
              <a:lnSpc>
                <a:spcPct val="150000"/>
              </a:lnSpc>
            </a:pPr>
            <a:r>
              <a:rPr lang="en-US" dirty="0"/>
              <a:t>Of course, Governance is never complete. We have built a Governance plan for 2023.  Lots of work to be done to master </a:t>
            </a:r>
            <a:r>
              <a:rPr lang="en-US"/>
              <a:t>GDPR and embed </a:t>
            </a:r>
            <a:r>
              <a:rPr lang="en-US" dirty="0"/>
              <a:t>new developments in the Code.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FD5F9D-B634-4560-9F24-4872222C00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116" y="5815012"/>
            <a:ext cx="3571240" cy="76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95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Club governance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Clubs need to consider how they can improve their governance.</a:t>
            </a:r>
          </a:p>
          <a:p>
            <a:pPr>
              <a:lnSpc>
                <a:spcPct val="150000"/>
              </a:lnSpc>
            </a:pPr>
            <a:r>
              <a:rPr lang="en-US" dirty="0"/>
              <a:t>As initial steps, clubs should: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Review constitution, mission and values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Check that board/committee membership is appropriate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Develop code of conduct for board/committee members and live by it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Set out a clear list of responsibilities and decision-making authority limits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Start considering the clubs appetite for risk and how to manage risk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FD5F9D-B634-4560-9F24-4872222C00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116" y="5815012"/>
            <a:ext cx="3571240" cy="76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plan presentatio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plan presentation.potx" id="{B0CF94B3-F59B-427A-A620-6B86E9154593}" vid="{92489599-94E0-42FA-BFD7-90FE9B56DF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 presentation</Template>
  <TotalTime>0</TotalTime>
  <Words>233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Wingdings 2</vt:lpstr>
      <vt:lpstr>Business plan presentation</vt:lpstr>
      <vt:lpstr>Irish Waterski and Wakeboard Federation</vt:lpstr>
      <vt:lpstr>Governance Report</vt:lpstr>
      <vt:lpstr>Governance Report (2)</vt:lpstr>
      <vt:lpstr>Club governance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Irish Waterski and Wakeboard Federation</dc:title>
  <dc:creator>Cathal O'Caoimh</dc:creator>
  <cp:lastModifiedBy>Cathal O'Caoimh</cp:lastModifiedBy>
  <cp:revision>10</cp:revision>
  <cp:lastPrinted>2019-02-22T12:22:47Z</cp:lastPrinted>
  <dcterms:created xsi:type="dcterms:W3CDTF">2018-02-15T21:00:05Z</dcterms:created>
  <dcterms:modified xsi:type="dcterms:W3CDTF">2023-03-22T18:35:16Z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